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477500" cy="7345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813" y="1202123"/>
            <a:ext cx="8905875" cy="2557275"/>
          </a:xfrm>
        </p:spPr>
        <p:txBody>
          <a:bodyPr anchor="b"/>
          <a:lstStyle>
            <a:lvl1pPr algn="ctr">
              <a:defRPr sz="64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9688" y="3858016"/>
            <a:ext cx="7858125" cy="1773429"/>
          </a:xfrm>
        </p:spPr>
        <p:txBody>
          <a:bodyPr/>
          <a:lstStyle>
            <a:lvl1pPr marL="0" indent="0" algn="ctr">
              <a:buNone/>
              <a:defRPr sz="2571"/>
            </a:lvl1pPr>
            <a:lvl2pPr marL="489707" indent="0" algn="ctr">
              <a:buNone/>
              <a:defRPr sz="2142"/>
            </a:lvl2pPr>
            <a:lvl3pPr marL="979414" indent="0" algn="ctr">
              <a:buNone/>
              <a:defRPr sz="1928"/>
            </a:lvl3pPr>
            <a:lvl4pPr marL="1469121" indent="0" algn="ctr">
              <a:buNone/>
              <a:defRPr sz="1714"/>
            </a:lvl4pPr>
            <a:lvl5pPr marL="1958828" indent="0" algn="ctr">
              <a:buNone/>
              <a:defRPr sz="1714"/>
            </a:lvl5pPr>
            <a:lvl6pPr marL="2448535" indent="0" algn="ctr">
              <a:buNone/>
              <a:defRPr sz="1714"/>
            </a:lvl6pPr>
            <a:lvl7pPr marL="2938242" indent="0" algn="ctr">
              <a:buNone/>
              <a:defRPr sz="1714"/>
            </a:lvl7pPr>
            <a:lvl8pPr marL="3427948" indent="0" algn="ctr">
              <a:buNone/>
              <a:defRPr sz="1714"/>
            </a:lvl8pPr>
            <a:lvl9pPr marL="3917655" indent="0" algn="ctr">
              <a:buNone/>
              <a:defRPr sz="171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7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97961" y="391072"/>
            <a:ext cx="2259211" cy="62248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329" y="391072"/>
            <a:ext cx="6646664" cy="62248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9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7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872" y="1831242"/>
            <a:ext cx="9036844" cy="3055466"/>
          </a:xfrm>
        </p:spPr>
        <p:txBody>
          <a:bodyPr anchor="b"/>
          <a:lstStyle>
            <a:lvl1pPr>
              <a:defRPr sz="64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872" y="4915614"/>
            <a:ext cx="9036844" cy="1606798"/>
          </a:xfrm>
        </p:spPr>
        <p:txBody>
          <a:bodyPr/>
          <a:lstStyle>
            <a:lvl1pPr marL="0" indent="0">
              <a:buNone/>
              <a:defRPr sz="2571">
                <a:solidFill>
                  <a:schemeClr val="tx1"/>
                </a:solidFill>
              </a:defRPr>
            </a:lvl1pPr>
            <a:lvl2pPr marL="489707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2pPr>
            <a:lvl3pPr marL="979414" indent="0">
              <a:buNone/>
              <a:defRPr sz="1928">
                <a:solidFill>
                  <a:schemeClr val="tx1">
                    <a:tint val="75000"/>
                  </a:schemeClr>
                </a:solidFill>
              </a:defRPr>
            </a:lvl3pPr>
            <a:lvl4pPr marL="1469121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4pPr>
            <a:lvl5pPr marL="1958828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5pPr>
            <a:lvl6pPr marL="2448535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6pPr>
            <a:lvl7pPr marL="2938242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7pPr>
            <a:lvl8pPr marL="3427948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8pPr>
            <a:lvl9pPr marL="3917655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2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328" y="1955363"/>
            <a:ext cx="4452938" cy="46605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4234" y="1955363"/>
            <a:ext cx="4452938" cy="46605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85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93" y="391074"/>
            <a:ext cx="9036844" cy="141976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694" y="1800635"/>
            <a:ext cx="4432473" cy="882463"/>
          </a:xfrm>
        </p:spPr>
        <p:txBody>
          <a:bodyPr anchor="b"/>
          <a:lstStyle>
            <a:lvl1pPr marL="0" indent="0">
              <a:buNone/>
              <a:defRPr sz="2571" b="1"/>
            </a:lvl1pPr>
            <a:lvl2pPr marL="489707" indent="0">
              <a:buNone/>
              <a:defRPr sz="2142" b="1"/>
            </a:lvl2pPr>
            <a:lvl3pPr marL="979414" indent="0">
              <a:buNone/>
              <a:defRPr sz="1928" b="1"/>
            </a:lvl3pPr>
            <a:lvl4pPr marL="1469121" indent="0">
              <a:buNone/>
              <a:defRPr sz="1714" b="1"/>
            </a:lvl4pPr>
            <a:lvl5pPr marL="1958828" indent="0">
              <a:buNone/>
              <a:defRPr sz="1714" b="1"/>
            </a:lvl5pPr>
            <a:lvl6pPr marL="2448535" indent="0">
              <a:buNone/>
              <a:defRPr sz="1714" b="1"/>
            </a:lvl6pPr>
            <a:lvl7pPr marL="2938242" indent="0">
              <a:buNone/>
              <a:defRPr sz="1714" b="1"/>
            </a:lvl7pPr>
            <a:lvl8pPr marL="3427948" indent="0">
              <a:buNone/>
              <a:defRPr sz="1714" b="1"/>
            </a:lvl8pPr>
            <a:lvl9pPr marL="3917655" indent="0">
              <a:buNone/>
              <a:defRPr sz="17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694" y="2683098"/>
            <a:ext cx="4432473" cy="39464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4235" y="1800635"/>
            <a:ext cx="4454302" cy="882463"/>
          </a:xfrm>
        </p:spPr>
        <p:txBody>
          <a:bodyPr anchor="b"/>
          <a:lstStyle>
            <a:lvl1pPr marL="0" indent="0">
              <a:buNone/>
              <a:defRPr sz="2571" b="1"/>
            </a:lvl1pPr>
            <a:lvl2pPr marL="489707" indent="0">
              <a:buNone/>
              <a:defRPr sz="2142" b="1"/>
            </a:lvl2pPr>
            <a:lvl3pPr marL="979414" indent="0">
              <a:buNone/>
              <a:defRPr sz="1928" b="1"/>
            </a:lvl3pPr>
            <a:lvl4pPr marL="1469121" indent="0">
              <a:buNone/>
              <a:defRPr sz="1714" b="1"/>
            </a:lvl4pPr>
            <a:lvl5pPr marL="1958828" indent="0">
              <a:buNone/>
              <a:defRPr sz="1714" b="1"/>
            </a:lvl5pPr>
            <a:lvl6pPr marL="2448535" indent="0">
              <a:buNone/>
              <a:defRPr sz="1714" b="1"/>
            </a:lvl6pPr>
            <a:lvl7pPr marL="2938242" indent="0">
              <a:buNone/>
              <a:defRPr sz="1714" b="1"/>
            </a:lvl7pPr>
            <a:lvl8pPr marL="3427948" indent="0">
              <a:buNone/>
              <a:defRPr sz="1714" b="1"/>
            </a:lvl8pPr>
            <a:lvl9pPr marL="3917655" indent="0">
              <a:buNone/>
              <a:defRPr sz="17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4235" y="2683098"/>
            <a:ext cx="4454302" cy="39464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05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52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32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93" y="489691"/>
            <a:ext cx="3379266" cy="1713918"/>
          </a:xfrm>
        </p:spPr>
        <p:txBody>
          <a:bodyPr anchor="b"/>
          <a:lstStyle>
            <a:lvl1pPr>
              <a:defRPr sz="34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4302" y="1057598"/>
            <a:ext cx="5304234" cy="5219969"/>
          </a:xfrm>
        </p:spPr>
        <p:txBody>
          <a:bodyPr/>
          <a:lstStyle>
            <a:lvl1pPr>
              <a:defRPr sz="3428"/>
            </a:lvl1pPr>
            <a:lvl2pPr>
              <a:defRPr sz="2999"/>
            </a:lvl2pPr>
            <a:lvl3pPr>
              <a:defRPr sz="2571"/>
            </a:lvl3pPr>
            <a:lvl4pPr>
              <a:defRPr sz="2142"/>
            </a:lvl4pPr>
            <a:lvl5pPr>
              <a:defRPr sz="2142"/>
            </a:lvl5pPr>
            <a:lvl6pPr>
              <a:defRPr sz="2142"/>
            </a:lvl6pPr>
            <a:lvl7pPr>
              <a:defRPr sz="2142"/>
            </a:lvl7pPr>
            <a:lvl8pPr>
              <a:defRPr sz="2142"/>
            </a:lvl8pPr>
            <a:lvl9pPr>
              <a:defRPr sz="214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693" y="2203609"/>
            <a:ext cx="3379266" cy="4082458"/>
          </a:xfrm>
        </p:spPr>
        <p:txBody>
          <a:bodyPr/>
          <a:lstStyle>
            <a:lvl1pPr marL="0" indent="0">
              <a:buNone/>
              <a:defRPr sz="1714"/>
            </a:lvl1pPr>
            <a:lvl2pPr marL="489707" indent="0">
              <a:buNone/>
              <a:defRPr sz="1500"/>
            </a:lvl2pPr>
            <a:lvl3pPr marL="979414" indent="0">
              <a:buNone/>
              <a:defRPr sz="1285"/>
            </a:lvl3pPr>
            <a:lvl4pPr marL="1469121" indent="0">
              <a:buNone/>
              <a:defRPr sz="1071"/>
            </a:lvl4pPr>
            <a:lvl5pPr marL="1958828" indent="0">
              <a:buNone/>
              <a:defRPr sz="1071"/>
            </a:lvl5pPr>
            <a:lvl6pPr marL="2448535" indent="0">
              <a:buNone/>
              <a:defRPr sz="1071"/>
            </a:lvl6pPr>
            <a:lvl7pPr marL="2938242" indent="0">
              <a:buNone/>
              <a:defRPr sz="1071"/>
            </a:lvl7pPr>
            <a:lvl8pPr marL="3427948" indent="0">
              <a:buNone/>
              <a:defRPr sz="1071"/>
            </a:lvl8pPr>
            <a:lvl9pPr marL="3917655" indent="0">
              <a:buNone/>
              <a:defRPr sz="10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71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93" y="489691"/>
            <a:ext cx="3379266" cy="1713918"/>
          </a:xfrm>
        </p:spPr>
        <p:txBody>
          <a:bodyPr anchor="b"/>
          <a:lstStyle>
            <a:lvl1pPr>
              <a:defRPr sz="34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54302" y="1057598"/>
            <a:ext cx="5304234" cy="5219969"/>
          </a:xfrm>
        </p:spPr>
        <p:txBody>
          <a:bodyPr anchor="t"/>
          <a:lstStyle>
            <a:lvl1pPr marL="0" indent="0">
              <a:buNone/>
              <a:defRPr sz="3428"/>
            </a:lvl1pPr>
            <a:lvl2pPr marL="489707" indent="0">
              <a:buNone/>
              <a:defRPr sz="2999"/>
            </a:lvl2pPr>
            <a:lvl3pPr marL="979414" indent="0">
              <a:buNone/>
              <a:defRPr sz="2571"/>
            </a:lvl3pPr>
            <a:lvl4pPr marL="1469121" indent="0">
              <a:buNone/>
              <a:defRPr sz="2142"/>
            </a:lvl4pPr>
            <a:lvl5pPr marL="1958828" indent="0">
              <a:buNone/>
              <a:defRPr sz="2142"/>
            </a:lvl5pPr>
            <a:lvl6pPr marL="2448535" indent="0">
              <a:buNone/>
              <a:defRPr sz="2142"/>
            </a:lvl6pPr>
            <a:lvl7pPr marL="2938242" indent="0">
              <a:buNone/>
              <a:defRPr sz="2142"/>
            </a:lvl7pPr>
            <a:lvl8pPr marL="3427948" indent="0">
              <a:buNone/>
              <a:defRPr sz="2142"/>
            </a:lvl8pPr>
            <a:lvl9pPr marL="3917655" indent="0">
              <a:buNone/>
              <a:defRPr sz="214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693" y="2203609"/>
            <a:ext cx="3379266" cy="4082458"/>
          </a:xfrm>
        </p:spPr>
        <p:txBody>
          <a:bodyPr/>
          <a:lstStyle>
            <a:lvl1pPr marL="0" indent="0">
              <a:buNone/>
              <a:defRPr sz="1714"/>
            </a:lvl1pPr>
            <a:lvl2pPr marL="489707" indent="0">
              <a:buNone/>
              <a:defRPr sz="1500"/>
            </a:lvl2pPr>
            <a:lvl3pPr marL="979414" indent="0">
              <a:buNone/>
              <a:defRPr sz="1285"/>
            </a:lvl3pPr>
            <a:lvl4pPr marL="1469121" indent="0">
              <a:buNone/>
              <a:defRPr sz="1071"/>
            </a:lvl4pPr>
            <a:lvl5pPr marL="1958828" indent="0">
              <a:buNone/>
              <a:defRPr sz="1071"/>
            </a:lvl5pPr>
            <a:lvl6pPr marL="2448535" indent="0">
              <a:buNone/>
              <a:defRPr sz="1071"/>
            </a:lvl6pPr>
            <a:lvl7pPr marL="2938242" indent="0">
              <a:buNone/>
              <a:defRPr sz="1071"/>
            </a:lvl7pPr>
            <a:lvl8pPr marL="3427948" indent="0">
              <a:buNone/>
              <a:defRPr sz="1071"/>
            </a:lvl8pPr>
            <a:lvl9pPr marL="3917655" indent="0">
              <a:buNone/>
              <a:defRPr sz="10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5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328" y="391074"/>
            <a:ext cx="9036844" cy="1419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328" y="1955363"/>
            <a:ext cx="9036844" cy="4660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8" y="6808065"/>
            <a:ext cx="2357438" cy="391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F89DC-7099-4C0D-9DA8-B857018F31F2}" type="datetimeFigureOut">
              <a:rPr kumimoji="1" lang="ja-JP" altLang="en-US" smtClean="0"/>
              <a:t>2020/11/2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0672" y="6808065"/>
            <a:ext cx="3536156" cy="391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99734" y="6808065"/>
            <a:ext cx="2357438" cy="391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537A8-CC43-4BC5-A801-6E545AF7D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61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9414" rtl="0" eaLnBrk="1" latinLnBrk="0" hangingPunct="1">
        <a:lnSpc>
          <a:spcPct val="90000"/>
        </a:lnSpc>
        <a:spcBef>
          <a:spcPct val="0"/>
        </a:spcBef>
        <a:buNone/>
        <a:defRPr kumimoji="1" sz="47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853" indent="-244853" algn="l" defTabSz="979414" rtl="0" eaLnBrk="1" latinLnBrk="0" hangingPunct="1">
        <a:lnSpc>
          <a:spcPct val="90000"/>
        </a:lnSpc>
        <a:spcBef>
          <a:spcPts val="1071"/>
        </a:spcBef>
        <a:buFont typeface="Arial" panose="020B0604020202020204" pitchFamily="34" charset="0"/>
        <a:buChar char="•"/>
        <a:defRPr kumimoji="1" sz="2999" kern="1200">
          <a:solidFill>
            <a:schemeClr val="tx1"/>
          </a:solidFill>
          <a:latin typeface="+mn-lt"/>
          <a:ea typeface="+mn-ea"/>
          <a:cs typeface="+mn-cs"/>
        </a:defRPr>
      </a:lvl1pPr>
      <a:lvl2pPr marL="734560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2571" kern="1200">
          <a:solidFill>
            <a:schemeClr val="tx1"/>
          </a:solidFill>
          <a:latin typeface="+mn-lt"/>
          <a:ea typeface="+mn-ea"/>
          <a:cs typeface="+mn-cs"/>
        </a:defRPr>
      </a:lvl2pPr>
      <a:lvl3pPr marL="1224267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2142" kern="1200">
          <a:solidFill>
            <a:schemeClr val="tx1"/>
          </a:solidFill>
          <a:latin typeface="+mn-lt"/>
          <a:ea typeface="+mn-ea"/>
          <a:cs typeface="+mn-cs"/>
        </a:defRPr>
      </a:lvl3pPr>
      <a:lvl4pPr marL="1713974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4pPr>
      <a:lvl5pPr marL="2203681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5pPr>
      <a:lvl6pPr marL="2693388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6pPr>
      <a:lvl7pPr marL="3183095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7pPr>
      <a:lvl8pPr marL="3672802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8pPr>
      <a:lvl9pPr marL="4162509" indent="-244853" algn="l" defTabSz="97941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1pPr>
      <a:lvl2pPr marL="489707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79414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3pPr>
      <a:lvl4pPr marL="1469121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4pPr>
      <a:lvl5pPr marL="1958828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5pPr>
      <a:lvl6pPr marL="2448535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6pPr>
      <a:lvl7pPr marL="2938242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7pPr>
      <a:lvl8pPr marL="3427948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8pPr>
      <a:lvl9pPr marL="3917655" algn="l" defTabSz="979414" rtl="0" eaLnBrk="1" latinLnBrk="0" hangingPunct="1">
        <a:defRPr kumimoji="1" sz="19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AD9507-6CFE-4242-8C6D-EEF7C395C4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E1226C-E0E7-4A9A-BEB4-9E2022E5E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 descr="花が飾られた部屋&#10;&#10;自動的に生成された説明">
            <a:extLst>
              <a:ext uri="{FF2B5EF4-FFF2-40B4-BE49-F238E27FC236}">
                <a16:creationId xmlns:a16="http://schemas.microsoft.com/office/drawing/2014/main" id="{9CABD373-D7C1-4468-89A8-736F88E9B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477499" cy="734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78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編集02</dc:creator>
  <cp:lastModifiedBy>編集02</cp:lastModifiedBy>
  <cp:revision>1</cp:revision>
  <dcterms:created xsi:type="dcterms:W3CDTF">2020-11-02T01:50:54Z</dcterms:created>
  <dcterms:modified xsi:type="dcterms:W3CDTF">2020-11-02T01:55:25Z</dcterms:modified>
</cp:coreProperties>
</file>